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34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4" r:id="rId27"/>
    <p:sldId id="426" r:id="rId28"/>
    <p:sldId id="427" r:id="rId29"/>
    <p:sldId id="412" r:id="rId30"/>
    <p:sldId id="420" r:id="rId31"/>
    <p:sldId id="428" r:id="rId32"/>
    <p:sldId id="415" r:id="rId33"/>
    <p:sldId id="416" r:id="rId34"/>
    <p:sldId id="429" r:id="rId35"/>
    <p:sldId id="418" r:id="rId36"/>
    <p:sldId id="393" r:id="rId37"/>
    <p:sldId id="367" r:id="rId38"/>
    <p:sldId id="419" r:id="rId39"/>
    <p:sldId id="377" r:id="rId40"/>
    <p:sldId id="395" r:id="rId41"/>
    <p:sldId id="397" r:id="rId42"/>
    <p:sldId id="398" r:id="rId43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7" autoAdjust="0"/>
    <p:restoredTop sz="85765" autoAdjust="0"/>
  </p:normalViewPr>
  <p:slideViewPr>
    <p:cSldViewPr snapToGrid="0">
      <p:cViewPr varScale="1">
        <p:scale>
          <a:sx n="100" d="100"/>
          <a:sy n="100" d="100"/>
        </p:scale>
        <p:origin x="-1830" y="-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  <a:endParaRPr lang="de-DE" sz="1700" dirty="0" smtClean="0"/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  <a:endParaRPr lang="de-DE" sz="1700" dirty="0" smtClean="0"/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  <a:endParaRPr lang="de-DE" sz="1600" dirty="0" smtClean="0"/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tx1"/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  <a:endParaRPr lang="de-DE" sz="17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  <a:endParaRPr lang="de-DE" sz="17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  <a:endParaRPr lang="de-DE" sz="16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39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34.emf"/><Relationship Id="rId17" Type="http://schemas.openxmlformats.org/officeDocument/2006/relationships/image" Target="../media/image37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5.png"/><Relationship Id="rId15" Type="http://schemas.openxmlformats.org/officeDocument/2006/relationships/image" Target="../media/image14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38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  <a:endParaRPr lang="de-DE" dirty="0" smtClean="0"/>
          </a:p>
          <a:p>
            <a:r>
              <a:rPr lang="de-DE" dirty="0" smtClean="0"/>
              <a:t>Ziel: Einfache Erweiterbarkeit, kosten- und energieeffiziente Hardware</a:t>
            </a:r>
            <a:endParaRPr lang="de-DE" dirty="0" smtClean="0"/>
          </a:p>
          <a:p>
            <a:r>
              <a:rPr lang="de-DE" dirty="0" smtClean="0"/>
              <a:t>Lösung: Repräsentation </a:t>
            </a:r>
            <a:r>
              <a:rPr lang="de-DE" dirty="0" smtClean="0"/>
              <a:t>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4" y="1194594"/>
            <a:ext cx="6086475" cy="51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11732042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77258330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146664333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9783975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1359</Words>
  <Application>Microsoft Office PowerPoint</Application>
  <PresentationFormat>A4-Papier (210x297 mm)</PresentationFormat>
  <Paragraphs>447</Paragraphs>
  <Slides>42</Slides>
  <Notes>41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45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Anforderungen/ Konzeption</vt:lpstr>
      <vt:lpstr>Herausforderung/ Ausblick</vt:lpstr>
      <vt:lpstr>Agenda</vt:lpstr>
      <vt:lpstr>Anforderungen/ Konzeption</vt:lpstr>
      <vt:lpstr>Herausforderung/ Ausblick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Jan-Gerd</cp:lastModifiedBy>
  <cp:revision>153</cp:revision>
  <cp:lastPrinted>2001-10-29T13:39:47Z</cp:lastPrinted>
  <dcterms:created xsi:type="dcterms:W3CDTF">2005-03-27T10:20:33Z</dcterms:created>
  <dcterms:modified xsi:type="dcterms:W3CDTF">2014-09-28T22:26:23Z</dcterms:modified>
</cp:coreProperties>
</file>